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6B5DCA01-3DB0-4030-A379-822B927EE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108" y="420725"/>
            <a:ext cx="8045783" cy="656633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83345" y="738908"/>
            <a:ext cx="2796670" cy="36875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3101475" y="738908"/>
            <a:ext cx="25604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6937696" y="1828801"/>
            <a:ext cx="1107144" cy="27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11E9DA-4159-457A-BE21-30EB4623CE40}"/>
              </a:ext>
            </a:extLst>
          </p:cNvPr>
          <p:cNvSpPr txBox="1"/>
          <p:nvPr/>
        </p:nvSpPr>
        <p:spPr>
          <a:xfrm>
            <a:off x="8044840" y="1323683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143E1C02-53ED-49B8-AB76-ED90EB084204}"/>
              </a:ext>
            </a:extLst>
          </p:cNvPr>
          <p:cNvSpPr/>
          <p:nvPr/>
        </p:nvSpPr>
        <p:spPr>
          <a:xfrm>
            <a:off x="718520" y="4294086"/>
            <a:ext cx="1677843" cy="892057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85527C5B-4809-4CBA-B6FD-170AF3BFABF0}"/>
              </a:ext>
            </a:extLst>
          </p:cNvPr>
          <p:cNvSpPr/>
          <p:nvPr/>
        </p:nvSpPr>
        <p:spPr>
          <a:xfrm>
            <a:off x="8055541" y="4625798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ED4C1D91-035C-4BE6-ACDC-73958A346EAC}"/>
              </a:ext>
            </a:extLst>
          </p:cNvPr>
          <p:cNvSpPr/>
          <p:nvPr/>
        </p:nvSpPr>
        <p:spPr>
          <a:xfrm>
            <a:off x="8962557" y="5795459"/>
            <a:ext cx="2088714" cy="510941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2673F3-9D40-45F5-994B-A606314B1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906" y="1490225"/>
            <a:ext cx="8773749" cy="4191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C00521-0501-4E3B-B858-1781C48A2CFB}"/>
              </a:ext>
            </a:extLst>
          </p:cNvPr>
          <p:cNvSpPr txBox="1"/>
          <p:nvPr/>
        </p:nvSpPr>
        <p:spPr>
          <a:xfrm>
            <a:off x="367860" y="489358"/>
            <a:ext cx="2978091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Large Swatch </a:t>
            </a:r>
            <a:r>
              <a:rPr lang="en-US" sz="1600" u="sng" dirty="0"/>
              <a:t>(needed for EACH colorway) </a:t>
            </a:r>
          </a:p>
          <a:p>
            <a:pPr algn="ctr"/>
            <a:r>
              <a:rPr lang="en-US" sz="1600" dirty="0"/>
              <a:t>Needs to represent whole image with personalization example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Specs: 500 px x 750 px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E984FB6-9406-4DF1-91BD-F787AB66FA83}"/>
              </a:ext>
            </a:extLst>
          </p:cNvPr>
          <p:cNvCxnSpPr>
            <a:cxnSpLocks/>
          </p:cNvCxnSpPr>
          <p:nvPr/>
        </p:nvCxnSpPr>
        <p:spPr>
          <a:xfrm>
            <a:off x="2816561" y="1566576"/>
            <a:ext cx="268384" cy="12689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C708D34-D328-4B10-9F63-8450B2306504}"/>
              </a:ext>
            </a:extLst>
          </p:cNvPr>
          <p:cNvSpPr txBox="1"/>
          <p:nvPr/>
        </p:nvSpPr>
        <p:spPr>
          <a:xfrm>
            <a:off x="4655890" y="176169"/>
            <a:ext cx="597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Only for personalized items</a:t>
            </a:r>
          </a:p>
        </p:txBody>
      </p:sp>
    </p:spTree>
    <p:extLst>
      <p:ext uri="{BB962C8B-B14F-4D97-AF65-F5344CB8AC3E}">
        <p14:creationId xmlns:p14="http://schemas.microsoft.com/office/powerpoint/2010/main" val="413476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97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25</cp:revision>
  <dcterms:created xsi:type="dcterms:W3CDTF">2020-07-20T15:19:58Z</dcterms:created>
  <dcterms:modified xsi:type="dcterms:W3CDTF">2021-02-19T19:56:19Z</dcterms:modified>
</cp:coreProperties>
</file>