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0DB3-3062-4025-8568-A066E9A11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4F8A8-A3C8-4E86-9A46-FD261DA53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02F4-E1CF-4EB8-8E82-54A657DA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EB567-ACA1-4247-8915-6D86C79A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0FC5F-7EA6-4075-9C2B-52B6D556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1E09-722D-4918-8179-A1EF9A06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7BF7F-1052-4547-862A-B74CAFA4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8FDAF-223F-44D9-81AB-5B8AD934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1617-F538-4D38-85FE-70022AA9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1083-0859-4DC3-A3F2-73E1EFE4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9610F-AFA8-42E6-B2B8-A8FF3CB23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48627-D91E-4FA4-8C69-93E40400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2426-3128-42B2-8F8A-B6B43540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C183D-3231-4BEF-ABE7-FFE090C1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B26D-E2E5-404F-A870-510732F8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80D0-B8CD-4828-9271-A07C4963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A870-AA59-400B-A1A8-7DC86369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6136A-72D0-4831-876C-A2C850A8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660CB-CC22-44AB-A979-F71AAE1F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B9F06-4807-4105-9F33-E035BB91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5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6BFE-F568-46D9-8859-EC1686D8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EE746-5AD9-4151-B975-D04946951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1231D-5A8D-47A0-9CC1-EBE7322C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78BC-9374-4FEF-B4FB-6A598296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85B36-5CA5-4215-A781-83B0CD31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BC8D-8DB2-4FA5-B1C1-5E0BD1D2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560-F8E6-4D8E-8376-A94BB08D3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4D9C-1E28-4211-A738-ABCC83195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DEAA8-6DA0-4542-981A-7C98E877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584C3-C2BB-4786-86C5-B465E69B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F4AE8-96BE-4261-A3A3-53EB208E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B6AA-ABAC-4E28-8131-F8C5C235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F024-342B-497C-B2CE-0F07A7F7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51929-B85E-4FE7-9689-E35A63A20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CB3F2-4605-4FE6-B7C7-FDB2906C3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1FE30-82AF-449F-B471-F48610CD5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7FDFE-99F3-4D8A-8E69-DA6DF817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D7CAA-6AD9-4629-8313-4B596A3F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BF353-D02F-492F-9E51-3DE27234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839F-EB82-4167-8F05-832E03EE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9FE54-2D49-4ABA-BB7F-10C81E23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EE04D-51B4-43C0-978F-2764846C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AA892-CF09-4163-92B1-8D1CEEAE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7D7E-AA2C-4FB1-8A94-4551C8AF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6DDC-E9F5-4BBC-8AD8-53A3066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AFCE2-349F-4E62-9DFA-D31D02C9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CC4F-9F03-4F0F-892E-DF92513C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AA73-3F61-466D-88F1-0C7DE3FB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70D20-912A-4EBB-8151-E2BD2031F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82082-3A9B-4729-B81A-626EBFEF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2D50-1E89-466D-B826-4C6399F6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871F5-7410-4AC8-B507-D35759E4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FA58-C57D-417F-A275-A3CD09F4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838CA-8636-466E-A3B3-17104475B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24684-14B0-418B-BE33-92F8FEC4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6236A-46AB-4DFE-B123-BA150B61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F172-9EA8-4FD5-A92C-DC36BA63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5A309-8D34-419F-9101-8AD89BD9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060EA-33D8-48CF-84E0-81791BE9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3A5C-66EE-4F51-ACFD-32534DB9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3CB5-3BE2-45FC-BABF-1FD00AA2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BB945-7F46-4AF6-AAE6-3C54D282D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2101-C6C6-4A4F-8463-ABEB7E8D8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6B5DCA01-3DB0-4030-A379-822B927EE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108" y="420725"/>
            <a:ext cx="8045783" cy="65663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938E17-037A-4B1A-BFB6-7DB493F421ED}"/>
              </a:ext>
            </a:extLst>
          </p:cNvPr>
          <p:cNvSpPr/>
          <p:nvPr/>
        </p:nvSpPr>
        <p:spPr>
          <a:xfrm>
            <a:off x="2983345" y="738908"/>
            <a:ext cx="2796670" cy="36875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7E399-A5AE-4ACF-B1B5-9D91BCB104BB}"/>
              </a:ext>
            </a:extLst>
          </p:cNvPr>
          <p:cNvSpPr txBox="1"/>
          <p:nvPr/>
        </p:nvSpPr>
        <p:spPr>
          <a:xfrm>
            <a:off x="3101475" y="738908"/>
            <a:ext cx="25604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Image</a:t>
            </a:r>
          </a:p>
          <a:p>
            <a:r>
              <a:rPr lang="en-US" sz="1400" u="sng" dirty="0"/>
              <a:t>Aspect Ratio</a:t>
            </a:r>
            <a:r>
              <a:rPr lang="en-US" sz="1400" dirty="0"/>
              <a:t>: 2x3 (Rectangle top to bottom) </a:t>
            </a:r>
          </a:p>
          <a:p>
            <a:r>
              <a:rPr lang="en-US" sz="1400" u="sng" dirty="0"/>
              <a:t>Pixel Depth</a:t>
            </a:r>
            <a:r>
              <a:rPr lang="en-US" sz="1400" dirty="0"/>
              <a:t>: At least 2000x3000 pixels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AF57C-3F56-407E-B851-2BC8B9057ED6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937696" y="1828801"/>
            <a:ext cx="1107144" cy="271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411E9DA-4159-457A-BE21-30EB4623CE40}"/>
              </a:ext>
            </a:extLst>
          </p:cNvPr>
          <p:cNvSpPr txBox="1"/>
          <p:nvPr/>
        </p:nvSpPr>
        <p:spPr>
          <a:xfrm>
            <a:off x="8044840" y="1323683"/>
            <a:ext cx="3120561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Small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70 px x 20 px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b="1" u="sng" dirty="0"/>
              <a:t>Large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500 px x 750 px </a:t>
            </a:r>
          </a:p>
        </p:txBody>
      </p: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143E1C02-53ED-49B8-AB76-ED90EB084204}"/>
              </a:ext>
            </a:extLst>
          </p:cNvPr>
          <p:cNvSpPr/>
          <p:nvPr/>
        </p:nvSpPr>
        <p:spPr>
          <a:xfrm>
            <a:off x="718520" y="4294086"/>
            <a:ext cx="1677843" cy="892057"/>
          </a:xfrm>
          <a:prstGeom prst="borderCallout1">
            <a:avLst>
              <a:gd name="adj1" fmla="val 99263"/>
              <a:gd name="adj2" fmla="val 50371"/>
              <a:gd name="adj3" fmla="val 142632"/>
              <a:gd name="adj4" fmla="val 109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Feature Bullets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85527C5B-4809-4CBA-B6FD-170AF3BFABF0}"/>
              </a:ext>
            </a:extLst>
          </p:cNvPr>
          <p:cNvSpPr/>
          <p:nvPr/>
        </p:nvSpPr>
        <p:spPr>
          <a:xfrm>
            <a:off x="8055541" y="4625798"/>
            <a:ext cx="3109860" cy="489005"/>
          </a:xfrm>
          <a:prstGeom prst="borderCallout1">
            <a:avLst>
              <a:gd name="adj1" fmla="val 63700"/>
              <a:gd name="adj2" fmla="val -417"/>
              <a:gd name="adj3" fmla="val 114134"/>
              <a:gd name="adj4" fmla="val -17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Sub Heading, Optional.  </a:t>
            </a:r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ED4C1D91-035C-4BE6-ACDC-73958A346EAC}"/>
              </a:ext>
            </a:extLst>
          </p:cNvPr>
          <p:cNvSpPr/>
          <p:nvPr/>
        </p:nvSpPr>
        <p:spPr>
          <a:xfrm>
            <a:off x="8962557" y="5795459"/>
            <a:ext cx="2088714" cy="510941"/>
          </a:xfrm>
          <a:prstGeom prst="borderCallout1">
            <a:avLst>
              <a:gd name="adj1" fmla="val 51445"/>
              <a:gd name="adj2" fmla="val -335"/>
              <a:gd name="adj3" fmla="val 58061"/>
              <a:gd name="adj4" fmla="val -23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Paragraph Overview of Product</a:t>
            </a:r>
          </a:p>
        </p:txBody>
      </p:sp>
    </p:spTree>
    <p:extLst>
      <p:ext uri="{BB962C8B-B14F-4D97-AF65-F5344CB8AC3E}">
        <p14:creationId xmlns:p14="http://schemas.microsoft.com/office/powerpoint/2010/main" val="332058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2673F3-9D40-45F5-994B-A606314B1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906" y="1490225"/>
            <a:ext cx="8773749" cy="41915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C00521-0501-4E3B-B858-1781C48A2CFB}"/>
              </a:ext>
            </a:extLst>
          </p:cNvPr>
          <p:cNvSpPr txBox="1"/>
          <p:nvPr/>
        </p:nvSpPr>
        <p:spPr>
          <a:xfrm>
            <a:off x="367860" y="489358"/>
            <a:ext cx="2978091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Large Swatch </a:t>
            </a:r>
            <a:r>
              <a:rPr lang="en-US" sz="1600" u="sng" dirty="0"/>
              <a:t>(needed for EACH colorway) </a:t>
            </a:r>
          </a:p>
          <a:p>
            <a:pPr algn="ctr"/>
            <a:r>
              <a:rPr lang="en-US" sz="1600" dirty="0"/>
              <a:t>Needs to represent whole image with personalization example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Specs: 500 px x 750 px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E984FB6-9406-4DF1-91BD-F787AB66FA83}"/>
              </a:ext>
            </a:extLst>
          </p:cNvPr>
          <p:cNvCxnSpPr>
            <a:cxnSpLocks/>
          </p:cNvCxnSpPr>
          <p:nvPr/>
        </p:nvCxnSpPr>
        <p:spPr>
          <a:xfrm>
            <a:off x="2816561" y="1566576"/>
            <a:ext cx="268384" cy="12689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C708D34-D328-4B10-9F63-8450B2306504}"/>
              </a:ext>
            </a:extLst>
          </p:cNvPr>
          <p:cNvSpPr txBox="1"/>
          <p:nvPr/>
        </p:nvSpPr>
        <p:spPr>
          <a:xfrm>
            <a:off x="4655890" y="176169"/>
            <a:ext cx="597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Only for personalized items</a:t>
            </a:r>
          </a:p>
        </p:txBody>
      </p:sp>
    </p:spTree>
    <p:extLst>
      <p:ext uri="{BB962C8B-B14F-4D97-AF65-F5344CB8AC3E}">
        <p14:creationId xmlns:p14="http://schemas.microsoft.com/office/powerpoint/2010/main" val="413476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33E0-56FA-4CA6-9325-C22E2EF8A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1" y="789998"/>
            <a:ext cx="4435763" cy="1325563"/>
          </a:xfrm>
        </p:spPr>
        <p:txBody>
          <a:bodyPr>
            <a:normAutofit/>
          </a:bodyPr>
          <a:lstStyle/>
          <a:p>
            <a:r>
              <a:rPr lang="en-US" dirty="0"/>
              <a:t>Example of too much white space</a:t>
            </a:r>
          </a:p>
        </p:txBody>
      </p:sp>
      <p:pic>
        <p:nvPicPr>
          <p:cNvPr id="1026" name="Picture 8">
            <a:extLst>
              <a:ext uri="{FF2B5EF4-FFF2-40B4-BE49-F238E27FC236}">
                <a16:creationId xmlns:a16="http://schemas.microsoft.com/office/drawing/2014/main" id="{99A42B68-CC96-4AD6-97BF-BEC7D9CD8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476" y="-1003"/>
            <a:ext cx="5565343" cy="68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DCDB51-45EF-44B4-B94C-22E1B885A6EC}"/>
              </a:ext>
            </a:extLst>
          </p:cNvPr>
          <p:cNvSpPr/>
          <p:nvPr/>
        </p:nvSpPr>
        <p:spPr>
          <a:xfrm>
            <a:off x="8285018" y="3429000"/>
            <a:ext cx="1034473" cy="19003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F63DD9-07FD-4D7D-9BB6-3473A18E0C09}"/>
              </a:ext>
            </a:extLst>
          </p:cNvPr>
          <p:cNvCxnSpPr/>
          <p:nvPr/>
        </p:nvCxnSpPr>
        <p:spPr>
          <a:xfrm>
            <a:off x="4353886" y="1988191"/>
            <a:ext cx="3931132" cy="19126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87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97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Example of too much white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Bonini, Diana G.</dc:creator>
  <cp:lastModifiedBy>Lingard, Dawn M.</cp:lastModifiedBy>
  <cp:revision>25</cp:revision>
  <dcterms:created xsi:type="dcterms:W3CDTF">2020-07-20T15:19:58Z</dcterms:created>
  <dcterms:modified xsi:type="dcterms:W3CDTF">2021-02-19T19:56:19Z</dcterms:modified>
</cp:coreProperties>
</file>