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0DB3-3062-4025-8568-A066E9A11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24F8A8-A3C8-4E86-9A46-FD261DA53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02F4-E1CF-4EB8-8E82-54A657DA9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EB567-ACA1-4247-8915-6D86C79A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0FC5F-7EA6-4075-9C2B-52B6D556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1E09-722D-4918-8179-A1EF9A064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7BF7F-1052-4547-862A-B74CAFA4B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8FDAF-223F-44D9-81AB-5B8AD934D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A1617-F538-4D38-85FE-70022AA9A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51083-0859-4DC3-A3F2-73E1EFE46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9610F-AFA8-42E6-B2B8-A8FF3CB23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48627-D91E-4FA4-8C69-93E404001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A2426-3128-42B2-8F8A-B6B43540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C183D-3231-4BEF-ABE7-FFE090C12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5B26D-E2E5-404F-A870-510732F8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6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D80D0-B8CD-4828-9271-A07C49631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5A870-AA59-400B-A1A8-7DC863692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6136A-72D0-4831-876C-A2C850A8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660CB-CC22-44AB-A979-F71AAE1F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B9F06-4807-4105-9F33-E035BB91E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5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26BFE-F568-46D9-8859-EC1686D8C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EE746-5AD9-4151-B975-D04946951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1231D-5A8D-47A0-9CC1-EBE7322C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478BC-9374-4FEF-B4FB-6A598296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85B36-5CA5-4215-A781-83B0CD31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BC8D-8DB2-4FA5-B1C1-5E0BD1D2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BC560-F8E6-4D8E-8376-A94BB08D3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64D9C-1E28-4211-A738-ABCC83195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DEAA8-6DA0-4542-981A-7C98E877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584C3-C2BB-4786-86C5-B465E69B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F4AE8-96BE-4261-A3A3-53EB208E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9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B6AA-ABAC-4E28-8131-F8C5C235C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F024-342B-497C-B2CE-0F07A7F72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51929-B85E-4FE7-9689-E35A63A20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CB3F2-4605-4FE6-B7C7-FDB2906C3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1FE30-82AF-449F-B471-F48610CD5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7FDFE-99F3-4D8A-8E69-DA6DF8176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9D7CAA-6AD9-4629-8313-4B596A3F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CBF353-D02F-492F-9E51-3DE272343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8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839F-EB82-4167-8F05-832E03EEC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49FE54-2D49-4ABA-BB7F-10C81E23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EE04D-51B4-43C0-978F-2764846C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5AA892-CF09-4163-92B1-8D1CEEAEF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3B7D7E-AA2C-4FB1-8A94-4551C8AF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6DDC-E9F5-4BBC-8AD8-53A3066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AFCE2-349F-4E62-9DFA-D31D02C9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3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CC4F-9F03-4F0F-892E-DF92513C2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7AA73-3F61-466D-88F1-0C7DE3FB7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170D20-912A-4EBB-8151-E2BD2031F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82082-3A9B-4729-B81A-626EBFEF6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22D50-1E89-466D-B826-4C6399F6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871F5-7410-4AC8-B507-D35759E4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0FA58-C57D-417F-A275-A3CD09F48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0838CA-8636-466E-A3B3-17104475B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24684-14B0-418B-BE33-92F8FEC4D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6236A-46AB-4DFE-B123-BA150B614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1F172-9EA8-4FD5-A92C-DC36BA63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5A309-8D34-419F-9101-8AD89BD9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9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6060EA-33D8-48CF-84E0-81791BE9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B3A5C-66EE-4F51-ACFD-32534DB95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F3CB5-3BE2-45FC-BABF-1FD00AA2C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D0BA2-655C-437D-9D16-04EFA9F9410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BB945-7F46-4AF6-AAE6-3C54D282D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A2101-C6C6-4A4F-8463-ABEB7E8D8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8B515-FBA5-4985-B3C9-7F53DBC8E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4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ADDF961-C7A2-401E-8034-20E455F4C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127" y="0"/>
            <a:ext cx="7375745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8938E17-037A-4B1A-BFB6-7DB493F421ED}"/>
              </a:ext>
            </a:extLst>
          </p:cNvPr>
          <p:cNvSpPr/>
          <p:nvPr/>
        </p:nvSpPr>
        <p:spPr>
          <a:xfrm>
            <a:off x="3286778" y="64660"/>
            <a:ext cx="2796670" cy="402916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F7E399-A5AE-4ACF-B1B5-9D91BCB104BB}"/>
              </a:ext>
            </a:extLst>
          </p:cNvPr>
          <p:cNvSpPr txBox="1"/>
          <p:nvPr/>
        </p:nvSpPr>
        <p:spPr>
          <a:xfrm>
            <a:off x="3311884" y="3327491"/>
            <a:ext cx="2796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Image</a:t>
            </a:r>
          </a:p>
          <a:p>
            <a:r>
              <a:rPr lang="en-US" sz="1200" u="sng" dirty="0"/>
              <a:t>Aspect Ratio</a:t>
            </a:r>
            <a:r>
              <a:rPr lang="en-US" sz="1200" dirty="0"/>
              <a:t>: 2x3 (Rectangle top to bottom) </a:t>
            </a:r>
          </a:p>
          <a:p>
            <a:r>
              <a:rPr lang="en-US" sz="1200" u="sng" dirty="0"/>
              <a:t>Pixel Depth</a:t>
            </a:r>
            <a:r>
              <a:rPr lang="en-US" sz="1200" dirty="0"/>
              <a:t>: At least 2000x3000 pixels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D8AF57C-3F56-407E-B851-2BC8B9057ED6}"/>
              </a:ext>
            </a:extLst>
          </p:cNvPr>
          <p:cNvCxnSpPr>
            <a:cxnSpLocks/>
          </p:cNvCxnSpPr>
          <p:nvPr/>
        </p:nvCxnSpPr>
        <p:spPr>
          <a:xfrm flipH="1">
            <a:off x="7206652" y="1266737"/>
            <a:ext cx="1088174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48372BB-3A72-4FB4-BF77-545281547791}"/>
              </a:ext>
            </a:extLst>
          </p:cNvPr>
          <p:cNvSpPr txBox="1"/>
          <p:nvPr/>
        </p:nvSpPr>
        <p:spPr>
          <a:xfrm>
            <a:off x="0" y="738908"/>
            <a:ext cx="1908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Gallery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D58C9A6-BDE8-4BAE-97DB-E83F14D43D0D}"/>
              </a:ext>
            </a:extLst>
          </p:cNvPr>
          <p:cNvCxnSpPr/>
          <p:nvPr/>
        </p:nvCxnSpPr>
        <p:spPr>
          <a:xfrm>
            <a:off x="1510018" y="923574"/>
            <a:ext cx="805343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24203D3-2474-4386-8EBD-FC7444330CAD}"/>
              </a:ext>
            </a:extLst>
          </p:cNvPr>
          <p:cNvSpPr/>
          <p:nvPr/>
        </p:nvSpPr>
        <p:spPr>
          <a:xfrm>
            <a:off x="3194500" y="4664279"/>
            <a:ext cx="2796670" cy="215256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llout: Line 10">
            <a:extLst>
              <a:ext uri="{FF2B5EF4-FFF2-40B4-BE49-F238E27FC236}">
                <a16:creationId xmlns:a16="http://schemas.microsoft.com/office/drawing/2014/main" id="{3B7B0BB4-79B9-4FCE-8C0E-08D4CDEDC443}"/>
              </a:ext>
            </a:extLst>
          </p:cNvPr>
          <p:cNvSpPr/>
          <p:nvPr/>
        </p:nvSpPr>
        <p:spPr>
          <a:xfrm>
            <a:off x="1202909" y="4368818"/>
            <a:ext cx="1859280" cy="781926"/>
          </a:xfrm>
          <a:prstGeom prst="borderCallout1">
            <a:avLst>
              <a:gd name="adj1" fmla="val 99263"/>
              <a:gd name="adj2" fmla="val 50371"/>
              <a:gd name="adj3" fmla="val 142632"/>
              <a:gd name="adj4" fmla="val 1090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Feature Bullets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A8E69-D1F3-4A32-97FC-BF67ECE9F0BA}"/>
              </a:ext>
            </a:extLst>
          </p:cNvPr>
          <p:cNvSpPr/>
          <p:nvPr/>
        </p:nvSpPr>
        <p:spPr>
          <a:xfrm>
            <a:off x="6120613" y="4931755"/>
            <a:ext cx="2796670" cy="18748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B0A301-AE66-42F3-8AD9-495592893DBB}"/>
              </a:ext>
            </a:extLst>
          </p:cNvPr>
          <p:cNvSpPr/>
          <p:nvPr/>
        </p:nvSpPr>
        <p:spPr>
          <a:xfrm>
            <a:off x="6120613" y="4635562"/>
            <a:ext cx="1859280" cy="2484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allout: Line 15">
            <a:extLst>
              <a:ext uri="{FF2B5EF4-FFF2-40B4-BE49-F238E27FC236}">
                <a16:creationId xmlns:a16="http://schemas.microsoft.com/office/drawing/2014/main" id="{229972A1-DA2C-4A52-BA6A-D3F732F22D1C}"/>
              </a:ext>
            </a:extLst>
          </p:cNvPr>
          <p:cNvSpPr/>
          <p:nvPr/>
        </p:nvSpPr>
        <p:spPr>
          <a:xfrm>
            <a:off x="8232456" y="4070027"/>
            <a:ext cx="3109860" cy="489005"/>
          </a:xfrm>
          <a:prstGeom prst="borderCallout1">
            <a:avLst>
              <a:gd name="adj1" fmla="val 63700"/>
              <a:gd name="adj2" fmla="val -417"/>
              <a:gd name="adj3" fmla="val 114134"/>
              <a:gd name="adj4" fmla="val -171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Sub Heading, Optional.  </a:t>
            </a:r>
          </a:p>
        </p:txBody>
      </p:sp>
      <p:sp>
        <p:nvSpPr>
          <p:cNvPr id="17" name="Callout: Line 16">
            <a:extLst>
              <a:ext uri="{FF2B5EF4-FFF2-40B4-BE49-F238E27FC236}">
                <a16:creationId xmlns:a16="http://schemas.microsoft.com/office/drawing/2014/main" id="{694F5542-CD51-4517-9B67-51C062429BC0}"/>
              </a:ext>
            </a:extLst>
          </p:cNvPr>
          <p:cNvSpPr/>
          <p:nvPr/>
        </p:nvSpPr>
        <p:spPr>
          <a:xfrm>
            <a:off x="9439804" y="4931755"/>
            <a:ext cx="2260881" cy="695021"/>
          </a:xfrm>
          <a:prstGeom prst="borderCallout1">
            <a:avLst>
              <a:gd name="adj1" fmla="val 51445"/>
              <a:gd name="adj2" fmla="val -335"/>
              <a:gd name="adj3" fmla="val 58061"/>
              <a:gd name="adj4" fmla="val -23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Copy: Paragraph Overview of Product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11E4B5-726A-4D85-BB7C-0D73103B2AF2}"/>
              </a:ext>
            </a:extLst>
          </p:cNvPr>
          <p:cNvSpPr txBox="1"/>
          <p:nvPr/>
        </p:nvSpPr>
        <p:spPr>
          <a:xfrm>
            <a:off x="8294826" y="567672"/>
            <a:ext cx="3120561" cy="10156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Small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70 px x 20 px </a:t>
            </a:r>
          </a:p>
          <a:p>
            <a:pPr algn="ctr"/>
            <a:endParaRPr lang="en-US" sz="1200" dirty="0"/>
          </a:p>
          <a:p>
            <a:pPr algn="ctr"/>
            <a:r>
              <a:rPr lang="en-US" sz="1200" b="1" u="sng" dirty="0"/>
              <a:t>Large Swatches </a:t>
            </a:r>
            <a:r>
              <a:rPr lang="en-US" sz="1200" u="sng" dirty="0"/>
              <a:t>(needed for EACH colorway) </a:t>
            </a:r>
          </a:p>
          <a:p>
            <a:pPr algn="ctr"/>
            <a:r>
              <a:rPr lang="en-US" sz="1200" dirty="0"/>
              <a:t>Specs: 500 px x 750 px </a:t>
            </a:r>
          </a:p>
        </p:txBody>
      </p:sp>
    </p:spTree>
    <p:extLst>
      <p:ext uri="{BB962C8B-B14F-4D97-AF65-F5344CB8AC3E}">
        <p14:creationId xmlns:p14="http://schemas.microsoft.com/office/powerpoint/2010/main" val="332058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A33E0-56FA-4CA6-9325-C22E2EF8A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81" y="789998"/>
            <a:ext cx="4435763" cy="1325563"/>
          </a:xfrm>
        </p:spPr>
        <p:txBody>
          <a:bodyPr>
            <a:normAutofit/>
          </a:bodyPr>
          <a:lstStyle/>
          <a:p>
            <a:r>
              <a:rPr lang="en-US" dirty="0"/>
              <a:t>Example of too much white space</a:t>
            </a:r>
          </a:p>
        </p:txBody>
      </p:sp>
      <p:pic>
        <p:nvPicPr>
          <p:cNvPr id="1026" name="Picture 8">
            <a:extLst>
              <a:ext uri="{FF2B5EF4-FFF2-40B4-BE49-F238E27FC236}">
                <a16:creationId xmlns:a16="http://schemas.microsoft.com/office/drawing/2014/main" id="{99A42B68-CC96-4AD6-97BF-BEC7D9CD8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476" y="-1003"/>
            <a:ext cx="5565343" cy="68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EDCDB51-45EF-44B4-B94C-22E1B885A6EC}"/>
              </a:ext>
            </a:extLst>
          </p:cNvPr>
          <p:cNvSpPr/>
          <p:nvPr/>
        </p:nvSpPr>
        <p:spPr>
          <a:xfrm>
            <a:off x="8285018" y="3429000"/>
            <a:ext cx="1034473" cy="19003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F63DD9-07FD-4D7D-9BB6-3473A18E0C09}"/>
              </a:ext>
            </a:extLst>
          </p:cNvPr>
          <p:cNvCxnSpPr/>
          <p:nvPr/>
        </p:nvCxnSpPr>
        <p:spPr>
          <a:xfrm>
            <a:off x="4353886" y="1988191"/>
            <a:ext cx="3931132" cy="191269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871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72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Example of too much white space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Bonini, Diana G.</dc:creator>
  <cp:lastModifiedBy>Lingard, Dawn M.</cp:lastModifiedBy>
  <cp:revision>26</cp:revision>
  <dcterms:created xsi:type="dcterms:W3CDTF">2020-07-20T15:19:58Z</dcterms:created>
  <dcterms:modified xsi:type="dcterms:W3CDTF">2021-02-19T19:48:44Z</dcterms:modified>
</cp:coreProperties>
</file>