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0DB3-3062-4025-8568-A066E9A11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4F8A8-A3C8-4E86-9A46-FD261DA53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02F4-E1CF-4EB8-8E82-54A657DA9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EB567-ACA1-4247-8915-6D86C79A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0FC5F-7EA6-4075-9C2B-52B6D556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1E09-722D-4918-8179-A1EF9A064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7BF7F-1052-4547-862A-B74CAFA4B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8FDAF-223F-44D9-81AB-5B8AD934D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A1617-F538-4D38-85FE-70022AA9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51083-0859-4DC3-A3F2-73E1EFE46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9610F-AFA8-42E6-B2B8-A8FF3CB23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48627-D91E-4FA4-8C69-93E404001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A2426-3128-42B2-8F8A-B6B43540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C183D-3231-4BEF-ABE7-FFE090C12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5B26D-E2E5-404F-A870-510732F8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6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80D0-B8CD-4828-9271-A07C49631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5A870-AA59-400B-A1A8-7DC863692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6136A-72D0-4831-876C-A2C850A8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660CB-CC22-44AB-A979-F71AAE1F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B9F06-4807-4105-9F33-E035BB91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5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6BFE-F568-46D9-8859-EC1686D8C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EE746-5AD9-4151-B975-D04946951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1231D-5A8D-47A0-9CC1-EBE7322C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478BC-9374-4FEF-B4FB-6A598296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85B36-5CA5-4215-A781-83B0CD31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BC8D-8DB2-4FA5-B1C1-5E0BD1D2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C560-F8E6-4D8E-8376-A94BB08D3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64D9C-1E28-4211-A738-ABCC83195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DEAA8-6DA0-4542-981A-7C98E877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584C3-C2BB-4786-86C5-B465E69B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F4AE8-96BE-4261-A3A3-53EB208E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9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B6AA-ABAC-4E28-8131-F8C5C235C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F024-342B-497C-B2CE-0F07A7F72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51929-B85E-4FE7-9689-E35A63A20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CB3F2-4605-4FE6-B7C7-FDB2906C3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1FE30-82AF-449F-B471-F48610CD5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7FDFE-99F3-4D8A-8E69-DA6DF8176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9D7CAA-6AD9-4629-8313-4B596A3F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BF353-D02F-492F-9E51-3DE272343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8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839F-EB82-4167-8F05-832E03EE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49FE54-2D49-4ABA-BB7F-10C81E23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EE04D-51B4-43C0-978F-2764846C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5AA892-CF09-4163-92B1-8D1CEEAEF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3B7D7E-AA2C-4FB1-8A94-4551C8AF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6DDC-E9F5-4BBC-8AD8-53A3066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AFCE2-349F-4E62-9DFA-D31D02C9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3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CC4F-9F03-4F0F-892E-DF92513C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7AA73-3F61-466D-88F1-0C7DE3FB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70D20-912A-4EBB-8151-E2BD2031F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82082-3A9B-4729-B81A-626EBFEF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22D50-1E89-466D-B826-4C6399F6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871F5-7410-4AC8-B507-D35759E4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0FA58-C57D-417F-A275-A3CD09F4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0838CA-8636-466E-A3B3-17104475B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24684-14B0-418B-BE33-92F8FEC4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6236A-46AB-4DFE-B123-BA150B61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1F172-9EA8-4FD5-A92C-DC36BA63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5A309-8D34-419F-9101-8AD89BD9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6060EA-33D8-48CF-84E0-81791BE9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B3A5C-66EE-4F51-ACFD-32534DB95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F3CB5-3BE2-45FC-BABF-1FD00AA2C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BB945-7F46-4AF6-AAE6-3C54D282D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A2101-C6C6-4A4F-8463-ABEB7E8D8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4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8938E17-037A-4B1A-BFB6-7DB493F421ED}"/>
              </a:ext>
            </a:extLst>
          </p:cNvPr>
          <p:cNvSpPr/>
          <p:nvPr/>
        </p:nvSpPr>
        <p:spPr>
          <a:xfrm>
            <a:off x="2983345" y="738908"/>
            <a:ext cx="2796670" cy="36875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8314424-D871-4DA4-8C63-578F30138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890" y="0"/>
            <a:ext cx="6404428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2A73657-54DA-4EE4-9873-887A18D6D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8265" y="398072"/>
            <a:ext cx="2514286" cy="3371429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D8AF57C-3F56-407E-B851-2BC8B9057ED6}"/>
              </a:ext>
            </a:extLst>
          </p:cNvPr>
          <p:cNvCxnSpPr>
            <a:cxnSpLocks/>
          </p:cNvCxnSpPr>
          <p:nvPr/>
        </p:nvCxnSpPr>
        <p:spPr>
          <a:xfrm flipH="1">
            <a:off x="6176387" y="1228395"/>
            <a:ext cx="1651105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AF7E399-A5AE-4ACF-B1B5-9D91BCB104BB}"/>
              </a:ext>
            </a:extLst>
          </p:cNvPr>
          <p:cNvSpPr txBox="1"/>
          <p:nvPr/>
        </p:nvSpPr>
        <p:spPr>
          <a:xfrm>
            <a:off x="3086651" y="543138"/>
            <a:ext cx="25604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Image</a:t>
            </a:r>
          </a:p>
          <a:p>
            <a:r>
              <a:rPr lang="en-US" sz="1400" u="sng" dirty="0"/>
              <a:t>Aspect Ratio</a:t>
            </a:r>
            <a:r>
              <a:rPr lang="en-US" sz="1400" dirty="0"/>
              <a:t>: 2x3 (Rectangle top to bottom) </a:t>
            </a:r>
          </a:p>
          <a:p>
            <a:r>
              <a:rPr lang="en-US" sz="1400" u="sng" dirty="0"/>
              <a:t>Pixel Depth</a:t>
            </a:r>
            <a:r>
              <a:rPr lang="en-US" sz="1400" dirty="0"/>
              <a:t>: At least 2000x3000 pixels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583AFC-94F3-4D24-989D-446E2511FD0E}"/>
              </a:ext>
            </a:extLst>
          </p:cNvPr>
          <p:cNvSpPr txBox="1"/>
          <p:nvPr/>
        </p:nvSpPr>
        <p:spPr>
          <a:xfrm>
            <a:off x="3078265" y="543138"/>
            <a:ext cx="2609206" cy="3080906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08CA90-6252-4DFD-8F37-E25360BEB487}"/>
              </a:ext>
            </a:extLst>
          </p:cNvPr>
          <p:cNvSpPr txBox="1"/>
          <p:nvPr/>
        </p:nvSpPr>
        <p:spPr>
          <a:xfrm>
            <a:off x="7827492" y="620081"/>
            <a:ext cx="3120561" cy="10156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Small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70 px x 20 px </a:t>
            </a:r>
          </a:p>
          <a:p>
            <a:pPr algn="ctr"/>
            <a:endParaRPr lang="en-US" sz="1200" dirty="0"/>
          </a:p>
          <a:p>
            <a:pPr algn="ctr"/>
            <a:r>
              <a:rPr lang="en-US" sz="1200" b="1" u="sng" dirty="0"/>
              <a:t>Large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500 px x 750 px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D939F1-B272-4307-8CE6-17F2C1712D03}"/>
              </a:ext>
            </a:extLst>
          </p:cNvPr>
          <p:cNvSpPr/>
          <p:nvPr/>
        </p:nvSpPr>
        <p:spPr>
          <a:xfrm>
            <a:off x="461413" y="565977"/>
            <a:ext cx="1475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Image Gallery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726F23F-F29C-43C8-A314-7D476D24879F}"/>
              </a:ext>
            </a:extLst>
          </p:cNvPr>
          <p:cNvCxnSpPr>
            <a:cxnSpLocks/>
          </p:cNvCxnSpPr>
          <p:nvPr/>
        </p:nvCxnSpPr>
        <p:spPr>
          <a:xfrm>
            <a:off x="1937330" y="738908"/>
            <a:ext cx="437407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BB269903-FF0D-4FBB-8FAD-9CE985E4EA0A}"/>
              </a:ext>
            </a:extLst>
          </p:cNvPr>
          <p:cNvSpPr/>
          <p:nvPr/>
        </p:nvSpPr>
        <p:spPr>
          <a:xfrm>
            <a:off x="1098408" y="4304135"/>
            <a:ext cx="1677843" cy="892057"/>
          </a:xfrm>
          <a:prstGeom prst="borderCallout1">
            <a:avLst>
              <a:gd name="adj1" fmla="val 99263"/>
              <a:gd name="adj2" fmla="val 50371"/>
              <a:gd name="adj3" fmla="val 142632"/>
              <a:gd name="adj4" fmla="val 109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Feature Bullets</a:t>
            </a:r>
          </a:p>
        </p:txBody>
      </p:sp>
      <p:sp>
        <p:nvSpPr>
          <p:cNvPr id="17" name="Callout: Line 16">
            <a:extLst>
              <a:ext uri="{FF2B5EF4-FFF2-40B4-BE49-F238E27FC236}">
                <a16:creationId xmlns:a16="http://schemas.microsoft.com/office/drawing/2014/main" id="{7D266600-D5C0-4116-BAC4-4A009EBC0ADC}"/>
              </a:ext>
            </a:extLst>
          </p:cNvPr>
          <p:cNvSpPr/>
          <p:nvPr/>
        </p:nvSpPr>
        <p:spPr>
          <a:xfrm>
            <a:off x="8741493" y="4940721"/>
            <a:ext cx="2088714" cy="510941"/>
          </a:xfrm>
          <a:prstGeom prst="borderCallout1">
            <a:avLst>
              <a:gd name="adj1" fmla="val 51445"/>
              <a:gd name="adj2" fmla="val -335"/>
              <a:gd name="adj3" fmla="val 58061"/>
              <a:gd name="adj4" fmla="val -23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Paragraph Overview of Product</a:t>
            </a:r>
          </a:p>
        </p:txBody>
      </p:sp>
    </p:spTree>
    <p:extLst>
      <p:ext uri="{BB962C8B-B14F-4D97-AF65-F5344CB8AC3E}">
        <p14:creationId xmlns:p14="http://schemas.microsoft.com/office/powerpoint/2010/main" val="6898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2673F3-9D40-45F5-994B-A606314B1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906" y="1490225"/>
            <a:ext cx="8773749" cy="41915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C00521-0501-4E3B-B858-1781C48A2CFB}"/>
              </a:ext>
            </a:extLst>
          </p:cNvPr>
          <p:cNvSpPr txBox="1"/>
          <p:nvPr/>
        </p:nvSpPr>
        <p:spPr>
          <a:xfrm>
            <a:off x="367860" y="489358"/>
            <a:ext cx="2978091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Large Swatch </a:t>
            </a:r>
            <a:r>
              <a:rPr lang="en-US" sz="1600" u="sng" dirty="0"/>
              <a:t>(needed for EACH colorway) </a:t>
            </a:r>
          </a:p>
          <a:p>
            <a:pPr algn="ctr"/>
            <a:r>
              <a:rPr lang="en-US" sz="1600" dirty="0"/>
              <a:t>Needs to represent whole image with personalization example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Specs: 500 px x 750 px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E984FB6-9406-4DF1-91BD-F787AB66FA83}"/>
              </a:ext>
            </a:extLst>
          </p:cNvPr>
          <p:cNvCxnSpPr>
            <a:cxnSpLocks/>
          </p:cNvCxnSpPr>
          <p:nvPr/>
        </p:nvCxnSpPr>
        <p:spPr>
          <a:xfrm>
            <a:off x="2816561" y="1566576"/>
            <a:ext cx="268384" cy="12689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C708D34-D328-4B10-9F63-8450B2306504}"/>
              </a:ext>
            </a:extLst>
          </p:cNvPr>
          <p:cNvSpPr txBox="1"/>
          <p:nvPr/>
        </p:nvSpPr>
        <p:spPr>
          <a:xfrm>
            <a:off x="4655890" y="176169"/>
            <a:ext cx="597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Only for personalized items</a:t>
            </a:r>
          </a:p>
        </p:txBody>
      </p:sp>
    </p:spTree>
    <p:extLst>
      <p:ext uri="{BB962C8B-B14F-4D97-AF65-F5344CB8AC3E}">
        <p14:creationId xmlns:p14="http://schemas.microsoft.com/office/powerpoint/2010/main" val="413476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A33E0-56FA-4CA6-9325-C22E2EF8A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81" y="789998"/>
            <a:ext cx="4435763" cy="1325563"/>
          </a:xfrm>
        </p:spPr>
        <p:txBody>
          <a:bodyPr>
            <a:normAutofit/>
          </a:bodyPr>
          <a:lstStyle/>
          <a:p>
            <a:r>
              <a:rPr lang="en-US" dirty="0"/>
              <a:t>Example of too much white space</a:t>
            </a:r>
          </a:p>
        </p:txBody>
      </p:sp>
      <p:pic>
        <p:nvPicPr>
          <p:cNvPr id="1026" name="Picture 8">
            <a:extLst>
              <a:ext uri="{FF2B5EF4-FFF2-40B4-BE49-F238E27FC236}">
                <a16:creationId xmlns:a16="http://schemas.microsoft.com/office/drawing/2014/main" id="{99A42B68-CC96-4AD6-97BF-BEC7D9CD8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476" y="-1003"/>
            <a:ext cx="5565343" cy="68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EDCDB51-45EF-44B4-B94C-22E1B885A6EC}"/>
              </a:ext>
            </a:extLst>
          </p:cNvPr>
          <p:cNvSpPr/>
          <p:nvPr/>
        </p:nvSpPr>
        <p:spPr>
          <a:xfrm>
            <a:off x="8285018" y="3429000"/>
            <a:ext cx="1034473" cy="19003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F63DD9-07FD-4D7D-9BB6-3473A18E0C09}"/>
              </a:ext>
            </a:extLst>
          </p:cNvPr>
          <p:cNvCxnSpPr/>
          <p:nvPr/>
        </p:nvCxnSpPr>
        <p:spPr>
          <a:xfrm>
            <a:off x="4353886" y="1988191"/>
            <a:ext cx="3931132" cy="191269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87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93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Example of too much white space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Bonini, Diana G.</dc:creator>
  <cp:lastModifiedBy>Lingard, Dawn M.</cp:lastModifiedBy>
  <cp:revision>27</cp:revision>
  <dcterms:created xsi:type="dcterms:W3CDTF">2020-07-20T15:19:58Z</dcterms:created>
  <dcterms:modified xsi:type="dcterms:W3CDTF">2021-02-19T19:46:30Z</dcterms:modified>
</cp:coreProperties>
</file>