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0DB3-3062-4025-8568-A066E9A11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24F8A8-A3C8-4E86-9A46-FD261DA53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02F4-E1CF-4EB8-8E82-54A657DA9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EB567-ACA1-4247-8915-6D86C79A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0FC5F-7EA6-4075-9C2B-52B6D556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1E09-722D-4918-8179-A1EF9A064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7BF7F-1052-4547-862A-B74CAFA4B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8FDAF-223F-44D9-81AB-5B8AD934D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A1617-F538-4D38-85FE-70022AA9A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51083-0859-4DC3-A3F2-73E1EFE46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9610F-AFA8-42E6-B2B8-A8FF3CB23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48627-D91E-4FA4-8C69-93E404001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A2426-3128-42B2-8F8A-B6B43540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C183D-3231-4BEF-ABE7-FFE090C12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5B26D-E2E5-404F-A870-510732F8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6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D80D0-B8CD-4828-9271-A07C49631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5A870-AA59-400B-A1A8-7DC863692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6136A-72D0-4831-876C-A2C850A8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660CB-CC22-44AB-A979-F71AAE1F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B9F06-4807-4105-9F33-E035BB91E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5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26BFE-F568-46D9-8859-EC1686D8C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EE746-5AD9-4151-B975-D04946951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1231D-5A8D-47A0-9CC1-EBE7322C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478BC-9374-4FEF-B4FB-6A598296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85B36-5CA5-4215-A781-83B0CD31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BC8D-8DB2-4FA5-B1C1-5E0BD1D2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C560-F8E6-4D8E-8376-A94BB08D3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64D9C-1E28-4211-A738-ABCC83195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DEAA8-6DA0-4542-981A-7C98E877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584C3-C2BB-4786-86C5-B465E69B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F4AE8-96BE-4261-A3A3-53EB208E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9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B6AA-ABAC-4E28-8131-F8C5C235C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F024-342B-497C-B2CE-0F07A7F72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51929-B85E-4FE7-9689-E35A63A20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CB3F2-4605-4FE6-B7C7-FDB2906C3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1FE30-82AF-449F-B471-F48610CD5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7FDFE-99F3-4D8A-8E69-DA6DF8176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9D7CAA-6AD9-4629-8313-4B596A3F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CBF353-D02F-492F-9E51-3DE272343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8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839F-EB82-4167-8F05-832E03EEC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49FE54-2D49-4ABA-BB7F-10C81E23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EE04D-51B4-43C0-978F-2764846C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5AA892-CF09-4163-92B1-8D1CEEAEF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3B7D7E-AA2C-4FB1-8A94-4551C8AF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6DDC-E9F5-4BBC-8AD8-53A3066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AFCE2-349F-4E62-9DFA-D31D02C9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3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CC4F-9F03-4F0F-892E-DF92513C2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7AA73-3F61-466D-88F1-0C7DE3FB7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170D20-912A-4EBB-8151-E2BD2031F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82082-3A9B-4729-B81A-626EBFEF6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22D50-1E89-466D-B826-4C6399F6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871F5-7410-4AC8-B507-D35759E4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0FA58-C57D-417F-A275-A3CD09F48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0838CA-8636-466E-A3B3-17104475B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24684-14B0-418B-BE33-92F8FEC4D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6236A-46AB-4DFE-B123-BA150B614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1F172-9EA8-4FD5-A92C-DC36BA63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5A309-8D34-419F-9101-8AD89BD9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9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6060EA-33D8-48CF-84E0-81791BE9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B3A5C-66EE-4F51-ACFD-32534DB95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F3CB5-3BE2-45FC-BABF-1FD00AA2C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BB945-7F46-4AF6-AAE6-3C54D282D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A2101-C6C6-4A4F-8463-ABEB7E8D8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4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5499E7-45A3-4A7F-AB99-8D4A90323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331" y="0"/>
            <a:ext cx="6494318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8938E17-037A-4B1A-BFB6-7DB493F421ED}"/>
              </a:ext>
            </a:extLst>
          </p:cNvPr>
          <p:cNvSpPr/>
          <p:nvPr/>
        </p:nvSpPr>
        <p:spPr>
          <a:xfrm>
            <a:off x="2908234" y="-110615"/>
            <a:ext cx="2397750" cy="365915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F7E399-A5AE-4ACF-B1B5-9D91BCB104BB}"/>
              </a:ext>
            </a:extLst>
          </p:cNvPr>
          <p:cNvSpPr txBox="1"/>
          <p:nvPr/>
        </p:nvSpPr>
        <p:spPr>
          <a:xfrm>
            <a:off x="2908234" y="2360116"/>
            <a:ext cx="2334605" cy="1188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Image</a:t>
            </a:r>
          </a:p>
          <a:p>
            <a:r>
              <a:rPr lang="en-US" sz="1400" u="sng" dirty="0"/>
              <a:t>Aspect Ratio</a:t>
            </a:r>
            <a:r>
              <a:rPr lang="en-US" sz="1400" dirty="0"/>
              <a:t>: 2x3 (Rectangle top to bottom) </a:t>
            </a:r>
          </a:p>
          <a:p>
            <a:r>
              <a:rPr lang="en-US" sz="1400" u="sng" dirty="0"/>
              <a:t>Pixel Depth</a:t>
            </a:r>
            <a:r>
              <a:rPr lang="en-US" sz="1400" dirty="0"/>
              <a:t>: At least 2000x3000 pixels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D8AF57C-3F56-407E-B851-2BC8B9057ED6}"/>
              </a:ext>
            </a:extLst>
          </p:cNvPr>
          <p:cNvCxnSpPr>
            <a:cxnSpLocks/>
          </p:cNvCxnSpPr>
          <p:nvPr/>
        </p:nvCxnSpPr>
        <p:spPr>
          <a:xfrm flipH="1">
            <a:off x="5880064" y="880844"/>
            <a:ext cx="1226546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E7FB5A6-39CE-4D12-B0C2-25F474BA4F04}"/>
              </a:ext>
            </a:extLst>
          </p:cNvPr>
          <p:cNvCxnSpPr>
            <a:cxnSpLocks/>
          </p:cNvCxnSpPr>
          <p:nvPr/>
        </p:nvCxnSpPr>
        <p:spPr>
          <a:xfrm flipH="1" flipV="1">
            <a:off x="8147838" y="1679197"/>
            <a:ext cx="1038107" cy="39288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9F196EE-5D74-4156-87DA-687C42D0E965}"/>
              </a:ext>
            </a:extLst>
          </p:cNvPr>
          <p:cNvSpPr txBox="1"/>
          <p:nvPr/>
        </p:nvSpPr>
        <p:spPr>
          <a:xfrm>
            <a:off x="9179685" y="1533472"/>
            <a:ext cx="2466355" cy="5847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/>
              <a:t>Size chart link</a:t>
            </a:r>
          </a:p>
          <a:p>
            <a:pPr algn="ctr"/>
            <a:r>
              <a:rPr lang="en-US" sz="1600" dirty="0"/>
              <a:t>Will require a size chart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EE50F3-7F7A-4198-8187-C2F98F424404}"/>
              </a:ext>
            </a:extLst>
          </p:cNvPr>
          <p:cNvSpPr/>
          <p:nvPr/>
        </p:nvSpPr>
        <p:spPr>
          <a:xfrm>
            <a:off x="2662163" y="4070027"/>
            <a:ext cx="2580676" cy="262438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FC44AA-310C-4739-B461-18FDDCEC513E}"/>
              </a:ext>
            </a:extLst>
          </p:cNvPr>
          <p:cNvSpPr/>
          <p:nvPr/>
        </p:nvSpPr>
        <p:spPr>
          <a:xfrm>
            <a:off x="5265490" y="3825938"/>
            <a:ext cx="2299930" cy="78715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C110FDA-5ACC-4D02-8B7A-37F58E9E7863}"/>
              </a:ext>
            </a:extLst>
          </p:cNvPr>
          <p:cNvCxnSpPr/>
          <p:nvPr/>
        </p:nvCxnSpPr>
        <p:spPr>
          <a:xfrm>
            <a:off x="1464657" y="665947"/>
            <a:ext cx="805343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5DC27D7-96E2-46B9-8894-0DAF0603C534}"/>
              </a:ext>
            </a:extLst>
          </p:cNvPr>
          <p:cNvSpPr/>
          <p:nvPr/>
        </p:nvSpPr>
        <p:spPr>
          <a:xfrm>
            <a:off x="9859" y="481281"/>
            <a:ext cx="1475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Image Gallery</a:t>
            </a:r>
          </a:p>
        </p:txBody>
      </p:sp>
      <p:sp>
        <p:nvSpPr>
          <p:cNvPr id="19" name="Callout: Line 18">
            <a:extLst>
              <a:ext uri="{FF2B5EF4-FFF2-40B4-BE49-F238E27FC236}">
                <a16:creationId xmlns:a16="http://schemas.microsoft.com/office/drawing/2014/main" id="{7F439ACD-E312-4AAB-A4DD-B3978C536574}"/>
              </a:ext>
            </a:extLst>
          </p:cNvPr>
          <p:cNvSpPr/>
          <p:nvPr/>
        </p:nvSpPr>
        <p:spPr>
          <a:xfrm>
            <a:off x="8084955" y="3117627"/>
            <a:ext cx="3109860" cy="489005"/>
          </a:xfrm>
          <a:prstGeom prst="borderCallout1">
            <a:avLst>
              <a:gd name="adj1" fmla="val 63700"/>
              <a:gd name="adj2" fmla="val -417"/>
              <a:gd name="adj3" fmla="val 114134"/>
              <a:gd name="adj4" fmla="val -171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Sub Heading, Optional.  </a:t>
            </a:r>
          </a:p>
        </p:txBody>
      </p:sp>
      <p:sp>
        <p:nvSpPr>
          <p:cNvPr id="18" name="Callout: Line 17">
            <a:extLst>
              <a:ext uri="{FF2B5EF4-FFF2-40B4-BE49-F238E27FC236}">
                <a16:creationId xmlns:a16="http://schemas.microsoft.com/office/drawing/2014/main" id="{B9CD6598-E5F5-4BC0-9A37-AFEA71007816}"/>
              </a:ext>
            </a:extLst>
          </p:cNvPr>
          <p:cNvSpPr/>
          <p:nvPr/>
        </p:nvSpPr>
        <p:spPr>
          <a:xfrm>
            <a:off x="8080712" y="3992545"/>
            <a:ext cx="2151537" cy="578329"/>
          </a:xfrm>
          <a:prstGeom prst="borderCallout1">
            <a:avLst>
              <a:gd name="adj1" fmla="val 51445"/>
              <a:gd name="adj2" fmla="val -335"/>
              <a:gd name="adj3" fmla="val 58061"/>
              <a:gd name="adj4" fmla="val -23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Paragraph Overview of Product</a:t>
            </a:r>
          </a:p>
        </p:txBody>
      </p:sp>
      <p:sp>
        <p:nvSpPr>
          <p:cNvPr id="20" name="Callout: Line 19">
            <a:extLst>
              <a:ext uri="{FF2B5EF4-FFF2-40B4-BE49-F238E27FC236}">
                <a16:creationId xmlns:a16="http://schemas.microsoft.com/office/drawing/2014/main" id="{51EC6C6E-D6B4-4CC4-8299-560386BF6822}"/>
              </a:ext>
            </a:extLst>
          </p:cNvPr>
          <p:cNvSpPr/>
          <p:nvPr/>
        </p:nvSpPr>
        <p:spPr>
          <a:xfrm>
            <a:off x="792826" y="4070027"/>
            <a:ext cx="1677843" cy="892057"/>
          </a:xfrm>
          <a:prstGeom prst="borderCallout1">
            <a:avLst>
              <a:gd name="adj1" fmla="val 99263"/>
              <a:gd name="adj2" fmla="val 50371"/>
              <a:gd name="adj3" fmla="val 142632"/>
              <a:gd name="adj4" fmla="val 1090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Feature Bullets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5A40C1-1BDF-4CD5-A5FF-5FAD052852C9}"/>
              </a:ext>
            </a:extLst>
          </p:cNvPr>
          <p:cNvSpPr txBox="1"/>
          <p:nvPr/>
        </p:nvSpPr>
        <p:spPr>
          <a:xfrm>
            <a:off x="7106610" y="277395"/>
            <a:ext cx="3120561" cy="10156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Small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70 px x 20 px </a:t>
            </a:r>
          </a:p>
          <a:p>
            <a:pPr algn="ctr"/>
            <a:endParaRPr lang="en-US" sz="1200" dirty="0"/>
          </a:p>
          <a:p>
            <a:pPr algn="ctr"/>
            <a:r>
              <a:rPr lang="en-US" sz="1200" b="1" u="sng" dirty="0"/>
              <a:t>Large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500 px x 750 px </a:t>
            </a:r>
          </a:p>
        </p:txBody>
      </p:sp>
    </p:spTree>
    <p:extLst>
      <p:ext uri="{BB962C8B-B14F-4D97-AF65-F5344CB8AC3E}">
        <p14:creationId xmlns:p14="http://schemas.microsoft.com/office/powerpoint/2010/main" val="332058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A33E0-56FA-4CA6-9325-C22E2EF8A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81" y="789998"/>
            <a:ext cx="4435763" cy="1325563"/>
          </a:xfrm>
        </p:spPr>
        <p:txBody>
          <a:bodyPr>
            <a:normAutofit/>
          </a:bodyPr>
          <a:lstStyle/>
          <a:p>
            <a:r>
              <a:rPr lang="en-US" dirty="0"/>
              <a:t>Example of too much white space</a:t>
            </a:r>
          </a:p>
        </p:txBody>
      </p:sp>
      <p:pic>
        <p:nvPicPr>
          <p:cNvPr id="1026" name="Picture 8">
            <a:extLst>
              <a:ext uri="{FF2B5EF4-FFF2-40B4-BE49-F238E27FC236}">
                <a16:creationId xmlns:a16="http://schemas.microsoft.com/office/drawing/2014/main" id="{99A42B68-CC96-4AD6-97BF-BEC7D9CD8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476" y="-1003"/>
            <a:ext cx="5565343" cy="68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EDCDB51-45EF-44B4-B94C-22E1B885A6EC}"/>
              </a:ext>
            </a:extLst>
          </p:cNvPr>
          <p:cNvSpPr/>
          <p:nvPr/>
        </p:nvSpPr>
        <p:spPr>
          <a:xfrm>
            <a:off x="8285018" y="3429000"/>
            <a:ext cx="1034473" cy="19003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F63DD9-07FD-4D7D-9BB6-3473A18E0C09}"/>
              </a:ext>
            </a:extLst>
          </p:cNvPr>
          <p:cNvCxnSpPr/>
          <p:nvPr/>
        </p:nvCxnSpPr>
        <p:spPr>
          <a:xfrm>
            <a:off x="4353886" y="1988191"/>
            <a:ext cx="3931132" cy="191269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871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80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Example of too much white space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Bonini, Diana G.</dc:creator>
  <cp:lastModifiedBy>Lingard, Dawn M.</cp:lastModifiedBy>
  <cp:revision>28</cp:revision>
  <dcterms:created xsi:type="dcterms:W3CDTF">2020-07-20T15:19:58Z</dcterms:created>
  <dcterms:modified xsi:type="dcterms:W3CDTF">2021-02-19T19:43:54Z</dcterms:modified>
</cp:coreProperties>
</file>