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0DB3-3062-4025-8568-A066E9A11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4F8A8-A3C8-4E86-9A46-FD261DA53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02F4-E1CF-4EB8-8E82-54A657DA9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B567-ACA1-4247-8915-6D86C79A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0FC5F-7EA6-4075-9C2B-52B6D556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E09-722D-4918-8179-A1EF9A06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7BF7F-1052-4547-862A-B74CAFA4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8FDAF-223F-44D9-81AB-5B8AD934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A1617-F538-4D38-85FE-70022AA9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1083-0859-4DC3-A3F2-73E1EFE4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9610F-AFA8-42E6-B2B8-A8FF3CB23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48627-D91E-4FA4-8C69-93E404001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A2426-3128-42B2-8F8A-B6B43540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C183D-3231-4BEF-ABE7-FFE090C1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B26D-E2E5-404F-A870-510732F8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80D0-B8CD-4828-9271-A07C4963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A870-AA59-400B-A1A8-7DC863692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6136A-72D0-4831-876C-A2C850A8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660CB-CC22-44AB-A979-F71AAE1F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B9F06-4807-4105-9F33-E035BB91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5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6BFE-F568-46D9-8859-EC1686D8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EE746-5AD9-4151-B975-D0494695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231D-5A8D-47A0-9CC1-EBE7322C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78BC-9374-4FEF-B4FB-6A598296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85B36-5CA5-4215-A781-83B0CD31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BC8D-8DB2-4FA5-B1C1-5E0BD1D2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560-F8E6-4D8E-8376-A94BB08D3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4D9C-1E28-4211-A738-ABCC83195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DEAA8-6DA0-4542-981A-7C98E877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584C3-C2BB-4786-86C5-B465E69B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F4AE8-96BE-4261-A3A3-53EB208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6AA-ABAC-4E28-8131-F8C5C235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F024-342B-497C-B2CE-0F07A7F7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51929-B85E-4FE7-9689-E35A63A20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CB3F2-4605-4FE6-B7C7-FDB2906C3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1FE30-82AF-449F-B471-F48610CD5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7FDFE-99F3-4D8A-8E69-DA6DF817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7CAA-6AD9-4629-8313-4B596A3F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BF353-D02F-492F-9E51-3DE27234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839F-EB82-4167-8F05-832E03EE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9FE54-2D49-4ABA-BB7F-10C81E23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EE04D-51B4-43C0-978F-2764846C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AA892-CF09-4163-92B1-8D1CEEAE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B7D7E-AA2C-4FB1-8A94-4551C8AF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6DDC-E9F5-4BBC-8AD8-53A3066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AFCE2-349F-4E62-9DFA-D31D02C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3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CC4F-9F03-4F0F-892E-DF92513C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AA73-3F61-466D-88F1-0C7DE3FB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70D20-912A-4EBB-8151-E2BD2031F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82082-3A9B-4729-B81A-626EBFEF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2D50-1E89-466D-B826-4C6399F6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871F5-7410-4AC8-B507-D35759E4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FA58-C57D-417F-A275-A3CD09F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838CA-8636-466E-A3B3-17104475B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24684-14B0-418B-BE33-92F8FEC4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6236A-46AB-4DFE-B123-BA150B61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F172-9EA8-4FD5-A92C-DC36BA63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5A309-8D34-419F-9101-8AD89BD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6060EA-33D8-48CF-84E0-81791BE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3A5C-66EE-4F51-ACFD-32534DB9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F3CB5-3BE2-45FC-BABF-1FD00AA2C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BB945-7F46-4AF6-AAE6-3C54D282D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2101-C6C6-4A4F-8463-ABEB7E8D8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510A8E-5E77-4405-8B66-083F5845A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039" y="-129980"/>
            <a:ext cx="7713023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2902229" y="59282"/>
            <a:ext cx="2796670" cy="443721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2978789" y="3387426"/>
            <a:ext cx="26404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Image</a:t>
            </a:r>
          </a:p>
          <a:p>
            <a:r>
              <a:rPr lang="en-US" sz="1400" u="sng" dirty="0"/>
              <a:t>Aspect Ratio</a:t>
            </a:r>
            <a:r>
              <a:rPr lang="en-US" sz="1400" dirty="0"/>
              <a:t>: 2x3 (Rectangle top to bottom) </a:t>
            </a:r>
          </a:p>
          <a:p>
            <a:r>
              <a:rPr lang="en-US" sz="1400" u="sng" dirty="0"/>
              <a:t>Pixel Depth</a:t>
            </a:r>
            <a:r>
              <a:rPr lang="en-US" sz="1400" dirty="0"/>
              <a:t>: At least 2000x3000 pixels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</p:cNvCxnSpPr>
          <p:nvPr/>
        </p:nvCxnSpPr>
        <p:spPr>
          <a:xfrm flipH="1">
            <a:off x="7557153" y="631606"/>
            <a:ext cx="1364719" cy="42347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6473223-4819-49E4-984A-A3F70F908568}"/>
              </a:ext>
            </a:extLst>
          </p:cNvPr>
          <p:cNvSpPr txBox="1"/>
          <p:nvPr/>
        </p:nvSpPr>
        <p:spPr>
          <a:xfrm>
            <a:off x="8921871" y="369586"/>
            <a:ext cx="2978091" cy="16004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Small Swatches </a:t>
            </a:r>
            <a:r>
              <a:rPr lang="en-US" sz="1400" u="sng" dirty="0"/>
              <a:t>(needed for EACH colorway) </a:t>
            </a:r>
            <a:endParaRPr lang="en-US" sz="1400" dirty="0"/>
          </a:p>
          <a:p>
            <a:pPr algn="ctr"/>
            <a:r>
              <a:rPr lang="en-US" sz="1400" dirty="0"/>
              <a:t>Specs: 70 px x 20 px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b="1" u="sng" dirty="0"/>
              <a:t>Large Swatches </a:t>
            </a:r>
            <a:r>
              <a:rPr lang="en-US" sz="1400" u="sng" dirty="0"/>
              <a:t>(needed for EACH colorway) </a:t>
            </a:r>
            <a:endParaRPr lang="en-US" sz="1400" dirty="0"/>
          </a:p>
          <a:p>
            <a:pPr algn="ctr"/>
            <a:r>
              <a:rPr lang="en-US" sz="1400" dirty="0"/>
              <a:t>Specs: 70 px x 20 px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361B61-65D1-4C9A-A8E4-1169181077C1}"/>
              </a:ext>
            </a:extLst>
          </p:cNvPr>
          <p:cNvSpPr txBox="1"/>
          <p:nvPr/>
        </p:nvSpPr>
        <p:spPr>
          <a:xfrm>
            <a:off x="5515" y="411516"/>
            <a:ext cx="190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Gallery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AE9CE71-D187-4A4F-B14E-6C084425B387}"/>
              </a:ext>
            </a:extLst>
          </p:cNvPr>
          <p:cNvCxnSpPr>
            <a:cxnSpLocks/>
          </p:cNvCxnSpPr>
          <p:nvPr/>
        </p:nvCxnSpPr>
        <p:spPr>
          <a:xfrm>
            <a:off x="1425062" y="631606"/>
            <a:ext cx="657476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4CBA3-4FAA-4E58-9D7C-7B5DA1556A24}"/>
              </a:ext>
            </a:extLst>
          </p:cNvPr>
          <p:cNvSpPr/>
          <p:nvPr/>
        </p:nvSpPr>
        <p:spPr>
          <a:xfrm>
            <a:off x="2707938" y="4960472"/>
            <a:ext cx="2796670" cy="18563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llout: Line 17">
            <a:extLst>
              <a:ext uri="{FF2B5EF4-FFF2-40B4-BE49-F238E27FC236}">
                <a16:creationId xmlns:a16="http://schemas.microsoft.com/office/drawing/2014/main" id="{795DA5EA-6E59-401C-B964-0A6A3E507D0D}"/>
              </a:ext>
            </a:extLst>
          </p:cNvPr>
          <p:cNvSpPr/>
          <p:nvPr/>
        </p:nvSpPr>
        <p:spPr>
          <a:xfrm>
            <a:off x="731970" y="4355620"/>
            <a:ext cx="1763872" cy="635442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07EC35C-A0EA-447F-AB0B-61B39171CAD2}"/>
              </a:ext>
            </a:extLst>
          </p:cNvPr>
          <p:cNvSpPr/>
          <p:nvPr/>
        </p:nvSpPr>
        <p:spPr>
          <a:xfrm>
            <a:off x="5693327" y="4960472"/>
            <a:ext cx="2980889" cy="154953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92452181-AB6D-4E00-B927-A5B297036B7C}"/>
              </a:ext>
            </a:extLst>
          </p:cNvPr>
          <p:cNvSpPr/>
          <p:nvPr/>
        </p:nvSpPr>
        <p:spPr>
          <a:xfrm>
            <a:off x="9046125" y="5229618"/>
            <a:ext cx="2151537" cy="578329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FD77D14-82E9-4CB1-92CD-EE7650FCB335}"/>
              </a:ext>
            </a:extLst>
          </p:cNvPr>
          <p:cNvSpPr/>
          <p:nvPr/>
        </p:nvSpPr>
        <p:spPr>
          <a:xfrm>
            <a:off x="5693327" y="4664279"/>
            <a:ext cx="2276213" cy="248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Callout: Line 23">
            <a:extLst>
              <a:ext uri="{FF2B5EF4-FFF2-40B4-BE49-F238E27FC236}">
                <a16:creationId xmlns:a16="http://schemas.microsoft.com/office/drawing/2014/main" id="{982FB12F-CBB5-49C0-90E7-5DFD8ECE3016}"/>
              </a:ext>
            </a:extLst>
          </p:cNvPr>
          <p:cNvSpPr/>
          <p:nvPr/>
        </p:nvSpPr>
        <p:spPr>
          <a:xfrm>
            <a:off x="8232456" y="4070027"/>
            <a:ext cx="3109860" cy="489005"/>
          </a:xfrm>
          <a:prstGeom prst="borderCallout1">
            <a:avLst>
              <a:gd name="adj1" fmla="val 63700"/>
              <a:gd name="adj2" fmla="val -417"/>
              <a:gd name="adj3" fmla="val 114134"/>
              <a:gd name="adj4" fmla="val -17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Sub Heading, Optional.  </a:t>
            </a:r>
          </a:p>
        </p:txBody>
      </p:sp>
    </p:spTree>
    <p:extLst>
      <p:ext uri="{BB962C8B-B14F-4D97-AF65-F5344CB8AC3E}">
        <p14:creationId xmlns:p14="http://schemas.microsoft.com/office/powerpoint/2010/main" val="332058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E008FD-ADDC-4534-B418-E96A91DCC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310" y="59282"/>
            <a:ext cx="8068801" cy="670653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2902229" y="59281"/>
            <a:ext cx="2796670" cy="47979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2902229" y="3937897"/>
            <a:ext cx="2770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Image</a:t>
            </a:r>
          </a:p>
          <a:p>
            <a:r>
              <a:rPr lang="en-US" sz="1200" u="sng" dirty="0"/>
              <a:t>Aspect Ratio</a:t>
            </a:r>
            <a:r>
              <a:rPr lang="en-US" sz="1200" dirty="0"/>
              <a:t>: 2x3 (Rectangle top to bottom) </a:t>
            </a:r>
          </a:p>
          <a:p>
            <a:r>
              <a:rPr lang="en-US" sz="1200" u="sng" dirty="0"/>
              <a:t>Pixel Depth</a:t>
            </a:r>
            <a:r>
              <a:rPr lang="en-US" sz="1200" dirty="0"/>
              <a:t>: At least 2000x3000 pixels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</p:cNvCxnSpPr>
          <p:nvPr/>
        </p:nvCxnSpPr>
        <p:spPr>
          <a:xfrm flipH="1">
            <a:off x="7253209" y="1479353"/>
            <a:ext cx="114721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9361B61-65D1-4C9A-A8E4-1169181077C1}"/>
              </a:ext>
            </a:extLst>
          </p:cNvPr>
          <p:cNvSpPr txBox="1"/>
          <p:nvPr/>
        </p:nvSpPr>
        <p:spPr>
          <a:xfrm>
            <a:off x="-87215" y="446940"/>
            <a:ext cx="190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Gallery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AE9CE71-D187-4A4F-B14E-6C084425B387}"/>
              </a:ext>
            </a:extLst>
          </p:cNvPr>
          <p:cNvCxnSpPr>
            <a:cxnSpLocks/>
          </p:cNvCxnSpPr>
          <p:nvPr/>
        </p:nvCxnSpPr>
        <p:spPr>
          <a:xfrm>
            <a:off x="1291904" y="665947"/>
            <a:ext cx="637564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4CBA3-4FAA-4E58-9D7C-7B5DA1556A24}"/>
              </a:ext>
            </a:extLst>
          </p:cNvPr>
          <p:cNvSpPr/>
          <p:nvPr/>
        </p:nvSpPr>
        <p:spPr>
          <a:xfrm>
            <a:off x="2707938" y="5511566"/>
            <a:ext cx="2796670" cy="130527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07EC35C-A0EA-447F-AB0B-61B39171CAD2}"/>
              </a:ext>
            </a:extLst>
          </p:cNvPr>
          <p:cNvSpPr/>
          <p:nvPr/>
        </p:nvSpPr>
        <p:spPr>
          <a:xfrm>
            <a:off x="5784922" y="5539197"/>
            <a:ext cx="3261204" cy="9984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FD77D14-82E9-4CB1-92CD-EE7650FCB335}"/>
              </a:ext>
            </a:extLst>
          </p:cNvPr>
          <p:cNvSpPr/>
          <p:nvPr/>
        </p:nvSpPr>
        <p:spPr>
          <a:xfrm>
            <a:off x="5855710" y="5263127"/>
            <a:ext cx="2276213" cy="248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Callout: Line 23">
            <a:extLst>
              <a:ext uri="{FF2B5EF4-FFF2-40B4-BE49-F238E27FC236}">
                <a16:creationId xmlns:a16="http://schemas.microsoft.com/office/drawing/2014/main" id="{982FB12F-CBB5-49C0-90E7-5DFD8ECE3016}"/>
              </a:ext>
            </a:extLst>
          </p:cNvPr>
          <p:cNvSpPr/>
          <p:nvPr/>
        </p:nvSpPr>
        <p:spPr>
          <a:xfrm>
            <a:off x="8286565" y="4668214"/>
            <a:ext cx="3109860" cy="489005"/>
          </a:xfrm>
          <a:prstGeom prst="borderCallout1">
            <a:avLst>
              <a:gd name="adj1" fmla="val 63700"/>
              <a:gd name="adj2" fmla="val -417"/>
              <a:gd name="adj3" fmla="val 114134"/>
              <a:gd name="adj4" fmla="val -17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Sub Heading, Optional.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D5BBE0-9351-45D8-BE87-E4D4E4E9E397}"/>
              </a:ext>
            </a:extLst>
          </p:cNvPr>
          <p:cNvSpPr txBox="1"/>
          <p:nvPr/>
        </p:nvSpPr>
        <p:spPr>
          <a:xfrm>
            <a:off x="8400422" y="758705"/>
            <a:ext cx="3613397" cy="11695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Small Swatches </a:t>
            </a:r>
            <a:r>
              <a:rPr lang="en-US" sz="1400" u="sng" dirty="0"/>
              <a:t>(needed for EACH colorway) </a:t>
            </a:r>
            <a:endParaRPr lang="en-US" sz="1400" dirty="0"/>
          </a:p>
          <a:p>
            <a:pPr algn="ctr"/>
            <a:r>
              <a:rPr lang="en-US" sz="1400" dirty="0"/>
              <a:t>Specs: 70 px x 20 px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b="1" u="sng" dirty="0"/>
              <a:t>Large Swatches </a:t>
            </a:r>
            <a:r>
              <a:rPr lang="en-US" sz="1400" u="sng" dirty="0"/>
              <a:t>(needed for EACH colorway) </a:t>
            </a:r>
            <a:endParaRPr lang="en-US" sz="1400" dirty="0"/>
          </a:p>
          <a:p>
            <a:pPr algn="ctr"/>
            <a:r>
              <a:rPr lang="en-US" sz="1400" dirty="0"/>
              <a:t>Specs: 70 px x 20 px </a:t>
            </a:r>
          </a:p>
        </p:txBody>
      </p:sp>
      <p:sp>
        <p:nvSpPr>
          <p:cNvPr id="22" name="Callout: Line 21">
            <a:extLst>
              <a:ext uri="{FF2B5EF4-FFF2-40B4-BE49-F238E27FC236}">
                <a16:creationId xmlns:a16="http://schemas.microsoft.com/office/drawing/2014/main" id="{31005AD4-EF0C-44CE-B7E0-20505381EA4D}"/>
              </a:ext>
            </a:extLst>
          </p:cNvPr>
          <p:cNvSpPr/>
          <p:nvPr/>
        </p:nvSpPr>
        <p:spPr>
          <a:xfrm>
            <a:off x="728750" y="4821708"/>
            <a:ext cx="1763872" cy="635442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C0A4F142-273C-479D-A3DD-92375BF4486A}"/>
              </a:ext>
            </a:extLst>
          </p:cNvPr>
          <p:cNvSpPr/>
          <p:nvPr/>
        </p:nvSpPr>
        <p:spPr>
          <a:xfrm>
            <a:off x="9567500" y="5594522"/>
            <a:ext cx="2151537" cy="578329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</p:spTree>
    <p:extLst>
      <p:ext uri="{BB962C8B-B14F-4D97-AF65-F5344CB8AC3E}">
        <p14:creationId xmlns:p14="http://schemas.microsoft.com/office/powerpoint/2010/main" val="66770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33E0-56FA-4CA6-9325-C22E2EF8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1" y="789998"/>
            <a:ext cx="4435763" cy="1325563"/>
          </a:xfrm>
        </p:spPr>
        <p:txBody>
          <a:bodyPr>
            <a:normAutofit/>
          </a:bodyPr>
          <a:lstStyle/>
          <a:p>
            <a:r>
              <a:rPr lang="en-US" dirty="0"/>
              <a:t>Example of too much white space</a:t>
            </a:r>
          </a:p>
        </p:txBody>
      </p:sp>
      <p:pic>
        <p:nvPicPr>
          <p:cNvPr id="1026" name="Picture 8">
            <a:extLst>
              <a:ext uri="{FF2B5EF4-FFF2-40B4-BE49-F238E27FC236}">
                <a16:creationId xmlns:a16="http://schemas.microsoft.com/office/drawing/2014/main" id="{99A42B68-CC96-4AD6-97BF-BEC7D9CD8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476" y="-1003"/>
            <a:ext cx="5565343" cy="68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EDCDB51-45EF-44B4-B94C-22E1B885A6EC}"/>
              </a:ext>
            </a:extLst>
          </p:cNvPr>
          <p:cNvSpPr/>
          <p:nvPr/>
        </p:nvSpPr>
        <p:spPr>
          <a:xfrm>
            <a:off x="8285018" y="3429000"/>
            <a:ext cx="1034473" cy="19003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F63DD9-07FD-4D7D-9BB6-3473A18E0C09}"/>
              </a:ext>
            </a:extLst>
          </p:cNvPr>
          <p:cNvCxnSpPr/>
          <p:nvPr/>
        </p:nvCxnSpPr>
        <p:spPr>
          <a:xfrm>
            <a:off x="4353886" y="1988191"/>
            <a:ext cx="3931132" cy="19126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8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138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Example of too much white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Bonini, Diana G.</dc:creator>
  <cp:lastModifiedBy>Lingard, Dawn M.</cp:lastModifiedBy>
  <cp:revision>29</cp:revision>
  <dcterms:created xsi:type="dcterms:W3CDTF">2020-07-20T15:19:58Z</dcterms:created>
  <dcterms:modified xsi:type="dcterms:W3CDTF">2021-02-19T19:41:53Z</dcterms:modified>
</cp:coreProperties>
</file>