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CFF092A-B244-4CD4-A03F-1172D7DE3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064" y="0"/>
            <a:ext cx="6767524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2908234" y="115211"/>
            <a:ext cx="2397750" cy="45022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2850101" y="3429000"/>
            <a:ext cx="2334605" cy="1188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Image</a:t>
            </a:r>
          </a:p>
          <a:p>
            <a:r>
              <a:rPr lang="en-US" sz="1400" u="sng" dirty="0"/>
              <a:t>Aspect Ratio</a:t>
            </a:r>
            <a:r>
              <a:rPr lang="en-US" sz="1400" dirty="0"/>
              <a:t>: 2x3 (Rectangle top to bottom) </a:t>
            </a:r>
          </a:p>
          <a:p>
            <a:r>
              <a:rPr lang="en-US" sz="1400" u="sng" dirty="0"/>
              <a:t>Pixel Depth</a:t>
            </a:r>
            <a:r>
              <a:rPr lang="en-US" sz="14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6659367" y="1144016"/>
            <a:ext cx="1088174" cy="2220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6473223-4819-49E4-984A-A3F70F908568}"/>
              </a:ext>
            </a:extLst>
          </p:cNvPr>
          <p:cNvSpPr txBox="1"/>
          <p:nvPr/>
        </p:nvSpPr>
        <p:spPr>
          <a:xfrm>
            <a:off x="7747541" y="636184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7FB5A6-39CE-4D12-B0C2-25F474BA4F04}"/>
              </a:ext>
            </a:extLst>
          </p:cNvPr>
          <p:cNvCxnSpPr>
            <a:cxnSpLocks/>
          </p:cNvCxnSpPr>
          <p:nvPr/>
        </p:nvCxnSpPr>
        <p:spPr>
          <a:xfrm flipH="1" flipV="1">
            <a:off x="8182062" y="2340505"/>
            <a:ext cx="1038107" cy="3928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9F196EE-5D74-4156-87DA-687C42D0E965}"/>
              </a:ext>
            </a:extLst>
          </p:cNvPr>
          <p:cNvSpPr txBox="1"/>
          <p:nvPr/>
        </p:nvSpPr>
        <p:spPr>
          <a:xfrm>
            <a:off x="9213909" y="2194780"/>
            <a:ext cx="2471955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Size chart link</a:t>
            </a:r>
          </a:p>
          <a:p>
            <a:pPr algn="ctr"/>
            <a:r>
              <a:rPr lang="en-US" sz="1600" dirty="0"/>
              <a:t>Will require a size chart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EE50F3-7F7A-4198-8187-C2F98F424404}"/>
              </a:ext>
            </a:extLst>
          </p:cNvPr>
          <p:cNvSpPr/>
          <p:nvPr/>
        </p:nvSpPr>
        <p:spPr>
          <a:xfrm>
            <a:off x="2018330" y="4960472"/>
            <a:ext cx="2872451" cy="17662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838DD0CB-B3F0-4276-A683-5EF9A24F5E40}"/>
              </a:ext>
            </a:extLst>
          </p:cNvPr>
          <p:cNvSpPr/>
          <p:nvPr/>
        </p:nvSpPr>
        <p:spPr>
          <a:xfrm>
            <a:off x="166088" y="4334280"/>
            <a:ext cx="1677843" cy="892057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EC0BAC44-9149-4898-9DD7-DA0266358DBB}"/>
              </a:ext>
            </a:extLst>
          </p:cNvPr>
          <p:cNvSpPr/>
          <p:nvPr/>
        </p:nvSpPr>
        <p:spPr>
          <a:xfrm>
            <a:off x="9052992" y="5927301"/>
            <a:ext cx="2088714" cy="510941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FC44AA-310C-4739-B461-18FDDCEC513E}"/>
              </a:ext>
            </a:extLst>
          </p:cNvPr>
          <p:cNvSpPr/>
          <p:nvPr/>
        </p:nvSpPr>
        <p:spPr>
          <a:xfrm>
            <a:off x="5274185" y="5574862"/>
            <a:ext cx="3299363" cy="12831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110FDA-5ACC-4D02-8B7A-37F58E9E7863}"/>
              </a:ext>
            </a:extLst>
          </p:cNvPr>
          <p:cNvCxnSpPr>
            <a:cxnSpLocks/>
          </p:cNvCxnSpPr>
          <p:nvPr/>
        </p:nvCxnSpPr>
        <p:spPr>
          <a:xfrm>
            <a:off x="1464657" y="665947"/>
            <a:ext cx="437407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5DC27D7-96E2-46B9-8894-0DAF0603C534}"/>
              </a:ext>
            </a:extLst>
          </p:cNvPr>
          <p:cNvSpPr/>
          <p:nvPr/>
        </p:nvSpPr>
        <p:spPr>
          <a:xfrm>
            <a:off x="11712" y="451518"/>
            <a:ext cx="14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Image Gallery</a:t>
            </a:r>
          </a:p>
        </p:txBody>
      </p:sp>
      <p:sp>
        <p:nvSpPr>
          <p:cNvPr id="19" name="Callout: Line 18">
            <a:extLst>
              <a:ext uri="{FF2B5EF4-FFF2-40B4-BE49-F238E27FC236}">
                <a16:creationId xmlns:a16="http://schemas.microsoft.com/office/drawing/2014/main" id="{7F439ACD-E312-4AAB-A4DD-B3978C536574}"/>
              </a:ext>
            </a:extLst>
          </p:cNvPr>
          <p:cNvSpPr/>
          <p:nvPr/>
        </p:nvSpPr>
        <p:spPr>
          <a:xfrm>
            <a:off x="7530946" y="4957394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2CE056-975D-4615-8D20-92AEA1786A9D}"/>
              </a:ext>
            </a:extLst>
          </p:cNvPr>
          <p:cNvSpPr/>
          <p:nvPr/>
        </p:nvSpPr>
        <p:spPr>
          <a:xfrm>
            <a:off x="5274185" y="5314191"/>
            <a:ext cx="2276213" cy="248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80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30</cp:revision>
  <dcterms:created xsi:type="dcterms:W3CDTF">2020-07-20T15:19:58Z</dcterms:created>
  <dcterms:modified xsi:type="dcterms:W3CDTF">2021-02-19T19:57:00Z</dcterms:modified>
</cp:coreProperties>
</file>